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6865F-4500-4ABA-998E-1CA11F2F5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4439B2-00F0-416D-977A-799E84FF9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7BE27-7F67-4D3D-B6CB-4D6B2192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B4BBC-C83C-4458-8C60-35E4824EE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DB14D-AE2B-4A7D-85E8-4BF588EE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2130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0DBF9-05AD-4201-8E16-158FDFD5C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E7AA-5CDB-467B-9A3B-51664DB61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63507-F221-4F65-B29F-655F3237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78748-94B8-46EA-BFBB-93FBD0380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7D04E-FF6B-4A98-AB75-914D2554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789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CE3BE0-B0B8-4922-BFD0-F4C459632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20175D-4417-4B45-8AC2-272F14377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A1832-E737-4D46-9682-E78A243E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2FA0D-F5BB-450B-AD62-893FD7467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C65BD-5A79-4156-AD68-5E929131A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0917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AB0CC-B614-4606-9C39-B010FA07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0B27D-82CF-4745-A57F-3FF43ACBF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35841-80B8-46B4-9E00-2D943657D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149E3-4B95-4033-A125-EA9554F9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562FC-8090-452D-B03F-8FE050EC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1506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ED0A7-EDDF-4A7F-9EAA-15AF2D0F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A8A20-988F-4BD8-A829-D302199D1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920ED-1925-42A9-B09D-1BA6CC70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561F0-91EE-4465-A94B-EEECA20E4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65AA9-E01D-4010-A050-4312AC840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2471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63484-5B9E-4C3D-8305-3F6F481FA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4A965-85F7-46AC-B1D1-C2E890B44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45ED7-96D1-4C98-8D55-3ECECB030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A17A8-4C00-4637-A634-EF7AE29F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85327-BB38-48E8-A13F-98AC57D8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D80AA-B1ED-4467-B573-AA7F3656B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258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2246F-9A56-455C-BBB6-BA1A4E96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06D84-9BDD-4FD1-A520-0A00484BB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0BE15-6118-44A7-944D-14CB67F48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8C49F6-A352-4898-B0A4-F88A0C22B7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DFC81A-870B-4D4A-9203-C4D1367B5F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B04364-BBEA-401B-A750-F89D0153F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B5621E-D29F-460B-A252-80EFA0ED1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832616-8A87-4A91-89D2-DFD8AC2C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118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48E4D-7C36-4735-9C47-C0A184EF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86E54-5FFD-4285-8D0C-60333403D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BD6CB-02A3-456B-8644-34079A08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104FBC-DFFD-4202-9EB6-9255086D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05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B10E9F-17FB-454F-AD2F-D569009E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847E1E-C841-4F02-BBA9-ED44DAFFA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40023-7A21-4B88-8EEB-B4652305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64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DA1A-B6BC-4A78-88F6-F1EF09982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0A0AD-074C-4000-BD9A-FCF068950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BC868-65B7-42FE-8B80-C543D45A5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35D7B-6F2F-4D03-9C6C-3B57B39B6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CD0AB2-B036-4CFE-94A3-2569F31E1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17B21-32A3-4289-B00D-FAB3477D3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836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EB12F-E057-4C8E-8200-521A34B8C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981383-45B0-4977-B763-526732925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D674A9-D29E-482C-862C-80BE17BA3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2BD0E-3780-4BA1-985C-3D3CA788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72E2D-325B-4524-A253-5FE0BFAA7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F95FF-9D78-4D49-B605-A1C54F93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110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64737C-550D-4C99-A6DE-496445D21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84894-BA68-46BE-9AB3-6AF048F5B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D3D92-DC3A-4565-B814-DEBAD9A1C9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75729-17C1-4C7F-8692-07EFD18D0528}" type="datetimeFigureOut">
              <a:rPr lang="de-CH" smtClean="0"/>
              <a:t>28.06.2019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CACE2-DEF0-4CC4-B711-E86712EC3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71C7E-6EE4-43A4-9934-3E0E25C69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61A12-A1D6-40C1-8491-01620138695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201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004">
            <a:extLst>
              <a:ext uri="{FF2B5EF4-FFF2-40B4-BE49-F238E27FC236}">
                <a16:creationId xmlns:a16="http://schemas.microsoft.com/office/drawing/2014/main" id="{1D63241D-36E2-4E0A-9D63-64B47880B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863" y="0"/>
            <a:ext cx="5985925" cy="674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4292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Eyer</dc:creator>
  <cp:lastModifiedBy>Kurt Eyer</cp:lastModifiedBy>
  <cp:revision>1</cp:revision>
  <dcterms:created xsi:type="dcterms:W3CDTF">2019-06-28T14:57:30Z</dcterms:created>
  <dcterms:modified xsi:type="dcterms:W3CDTF">2019-06-28T14:58:34Z</dcterms:modified>
</cp:coreProperties>
</file>